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1152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EDB45-2930-43E2-80BB-A5F4F0C546A8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CB38D-8471-429B-96B7-D57FEB01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30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38D-8471-429B-96B7-D57FEB0164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72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71F6-8E3E-4195-A2FD-821C0F4D21E9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9052-3036-40CE-A208-06D4DA03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312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71F6-8E3E-4195-A2FD-821C0F4D21E9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9052-3036-40CE-A208-06D4DA03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6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71F6-8E3E-4195-A2FD-821C0F4D21E9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9052-3036-40CE-A208-06D4DA03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897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71F6-8E3E-4195-A2FD-821C0F4D21E9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9052-3036-40CE-A208-06D4DA03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575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71F6-8E3E-4195-A2FD-821C0F4D21E9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9052-3036-40CE-A208-06D4DA03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99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71F6-8E3E-4195-A2FD-821C0F4D21E9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9052-3036-40CE-A208-06D4DA03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113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71F6-8E3E-4195-A2FD-821C0F4D21E9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9052-3036-40CE-A208-06D4DA03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37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71F6-8E3E-4195-A2FD-821C0F4D21E9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9052-3036-40CE-A208-06D4DA03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17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71F6-8E3E-4195-A2FD-821C0F4D21E9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9052-3036-40CE-A208-06D4DA03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689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71F6-8E3E-4195-A2FD-821C0F4D21E9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9052-3036-40CE-A208-06D4DA03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147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71F6-8E3E-4195-A2FD-821C0F4D21E9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9052-3036-40CE-A208-06D4DA03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885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F71F6-8E3E-4195-A2FD-821C0F4D21E9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19052-3036-40CE-A208-06D4DA03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786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5425948"/>
            <a:ext cx="1655850" cy="13876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2561"/>
          <a:stretch/>
        </p:blipFill>
        <p:spPr>
          <a:xfrm>
            <a:off x="2743199" y="5295900"/>
            <a:ext cx="1209675" cy="15621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6378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latin typeface="Maiandra GD" pitchFamily="34" charset="0"/>
                <a:ea typeface="Adobe Gothic Std B" pitchFamily="34" charset="-128"/>
              </a:rPr>
              <a:t>Vérités</a:t>
            </a:r>
            <a:r>
              <a:rPr lang="en-US" sz="3600" b="1" dirty="0" smtClean="0">
                <a:latin typeface="Maiandra GD" pitchFamily="34" charset="0"/>
                <a:ea typeface="Adobe Gothic Std B" pitchFamily="34" charset="-128"/>
              </a:rPr>
              <a:t> et </a:t>
            </a:r>
            <a:r>
              <a:rPr lang="en-US" sz="3600" b="1" dirty="0" err="1" smtClean="0">
                <a:latin typeface="Maiandra GD" pitchFamily="34" charset="0"/>
                <a:ea typeface="Adobe Gothic Std B" pitchFamily="34" charset="-128"/>
              </a:rPr>
              <a:t>mensonges</a:t>
            </a:r>
            <a:endParaRPr lang="en-US" sz="3600" b="1" dirty="0" smtClean="0">
              <a:latin typeface="Maiandra GD" pitchFamily="34" charset="0"/>
              <a:ea typeface="Adobe Gothic Std B" pitchFamily="34" charset="-128"/>
            </a:endParaRPr>
          </a:p>
          <a:p>
            <a:pPr algn="ctr"/>
            <a:r>
              <a:rPr lang="en-US" sz="2800" dirty="0" smtClean="0">
                <a:latin typeface="Maiandra GD" pitchFamily="34" charset="0"/>
                <a:ea typeface="Adobe Gothic Std B" pitchFamily="34" charset="-128"/>
              </a:rPr>
              <a:t>(Truths and lies)</a:t>
            </a:r>
          </a:p>
          <a:p>
            <a:endParaRPr lang="en-US" sz="1050" dirty="0">
              <a:latin typeface="Maiandra GD" pitchFamily="34" charset="0"/>
              <a:ea typeface="Adobe Gothic Std B" pitchFamily="34" charset="-128"/>
            </a:endParaRPr>
          </a:p>
          <a:p>
            <a:pPr algn="just"/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Écrivez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3 phrases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sur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votre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enfance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.  2 phrases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doivent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être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vraies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, et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l’autre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doit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être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fausse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. (La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classe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va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deviner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les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mensonges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)</a:t>
            </a:r>
            <a:endParaRPr lang="en-US" sz="2400" dirty="0" smtClean="0">
              <a:latin typeface="Maiandra GD" pitchFamily="34" charset="0"/>
              <a:ea typeface="Adobe Gothic Std B" pitchFamily="34" charset="-128"/>
            </a:endParaRPr>
          </a:p>
          <a:p>
            <a:pPr algn="just"/>
            <a:endParaRPr lang="en-US" dirty="0">
              <a:latin typeface="Maiandra GD" pitchFamily="34" charset="0"/>
              <a:ea typeface="Adobe Gothic Std B" pitchFamily="34" charset="-128"/>
            </a:endParaRPr>
          </a:p>
          <a:p>
            <a:pPr algn="just"/>
            <a:r>
              <a:rPr lang="en-US" sz="2400" b="1" dirty="0" err="1" smtClean="0">
                <a:latin typeface="Maiandra GD" pitchFamily="34" charset="0"/>
                <a:ea typeface="Adobe Gothic Std B" pitchFamily="34" charset="-128"/>
              </a:rPr>
              <a:t>Exemple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:</a:t>
            </a:r>
          </a:p>
          <a:p>
            <a:pPr algn="just"/>
            <a:endParaRPr lang="en-US" dirty="0">
              <a:latin typeface="Maiandra GD" pitchFamily="34" charset="0"/>
              <a:ea typeface="Adobe Gothic Std B" pitchFamily="34" charset="-128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Quand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j’étais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petite,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j’aimais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me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maquiller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avec le 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rouge à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lèvres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de ma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mère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.</a:t>
            </a:r>
          </a:p>
          <a:p>
            <a:pPr algn="just"/>
            <a:endParaRPr lang="en-US" sz="5400" dirty="0" smtClean="0">
              <a:latin typeface="Maiandra GD" pitchFamily="34" charset="0"/>
              <a:ea typeface="Adobe Gothic Std B" pitchFamily="34" charset="-128"/>
            </a:endParaRPr>
          </a:p>
          <a:p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2.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Quand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j’étais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très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petite,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j’adorais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jouer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br>
              <a:rPr lang="en-US" sz="2400" dirty="0" smtClean="0">
                <a:latin typeface="Maiandra GD" pitchFamily="34" charset="0"/>
                <a:ea typeface="Adobe Gothic Std B" pitchFamily="34" charset="-128"/>
              </a:rPr>
            </a:b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dans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le sable à la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plage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. </a:t>
            </a:r>
          </a:p>
          <a:p>
            <a:pPr algn="just"/>
            <a:endParaRPr lang="en-US" sz="2800" dirty="0" smtClean="0">
              <a:latin typeface="Maiandra GD" pitchFamily="34" charset="0"/>
              <a:ea typeface="Adobe Gothic Std B" pitchFamily="34" charset="-128"/>
            </a:endParaRPr>
          </a:p>
          <a:p>
            <a:pPr marL="3657600">
              <a:tabLst>
                <a:tab pos="3657600" algn="l"/>
              </a:tabLst>
            </a:pP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3. 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Quand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j’étais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petite, je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mangeais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des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sandwichs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au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fromage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 et </a:t>
            </a:r>
            <a:r>
              <a:rPr lang="en-US" sz="2400" dirty="0" err="1" smtClean="0">
                <a:latin typeface="Maiandra GD" pitchFamily="34" charset="0"/>
                <a:ea typeface="Adobe Gothic Std B" pitchFamily="34" charset="-128"/>
              </a:rPr>
              <a:t>confiture</a:t>
            </a:r>
            <a:r>
              <a:rPr lang="en-US" sz="2400" dirty="0" smtClean="0">
                <a:latin typeface="Maiandra GD" pitchFamily="34" charset="0"/>
                <a:ea typeface="Adobe Gothic Std B" pitchFamily="34" charset="-128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1825" y="3200400"/>
            <a:ext cx="2800350" cy="1244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8983" y="3327834"/>
            <a:ext cx="2977704" cy="22332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l="15152" t="17927" r="16991" b="17788"/>
          <a:stretch/>
        </p:blipFill>
        <p:spPr>
          <a:xfrm>
            <a:off x="0" y="5556123"/>
            <a:ext cx="1374204" cy="130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31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63</Words>
  <Application>Microsoft Office PowerPoint</Application>
  <PresentationFormat>On-screen Show (4:3)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Adobe Gothic Std B</vt:lpstr>
      <vt:lpstr>Arial</vt:lpstr>
      <vt:lpstr>Calibri</vt:lpstr>
      <vt:lpstr>Maiandra GD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5</cp:revision>
  <dcterms:created xsi:type="dcterms:W3CDTF">2013-04-22T10:57:52Z</dcterms:created>
  <dcterms:modified xsi:type="dcterms:W3CDTF">2014-04-30T10:57:45Z</dcterms:modified>
</cp:coreProperties>
</file>